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73" r:id="rId5"/>
    <p:sldId id="258" r:id="rId6"/>
    <p:sldId id="259" r:id="rId7"/>
    <p:sldId id="260" r:id="rId8"/>
    <p:sldId id="274" r:id="rId9"/>
    <p:sldId id="275" r:id="rId10"/>
    <p:sldId id="261" r:id="rId11"/>
    <p:sldId id="276" r:id="rId12"/>
    <p:sldId id="263" r:id="rId13"/>
    <p:sldId id="264" r:id="rId14"/>
    <p:sldId id="277" r:id="rId15"/>
    <p:sldId id="265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8" autoAdjust="0"/>
    <p:restoredTop sz="94660"/>
  </p:normalViewPr>
  <p:slideViewPr>
    <p:cSldViewPr>
      <p:cViewPr varScale="1">
        <p:scale>
          <a:sx n="50" d="100"/>
          <a:sy n="50" d="100"/>
        </p:scale>
        <p:origin x="-130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6E4443-D3CF-4BB8-B389-00B095609287}" type="datetimeFigureOut">
              <a:rPr lang="en-IN" smtClean="0"/>
              <a:pPr/>
              <a:t>24-07-2018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10EB2C-6A9A-46E5-A2DB-DED703CEF8E8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RELIGIOUS CONDITION OF CHOLA PERIOD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4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</a:rPr>
              <a:t>VADAKALAI SECT</a:t>
            </a:r>
            <a:r>
              <a:rPr lang="en-IN" dirty="0" smtClean="0">
                <a:latin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</a:rPr>
            </a:br>
            <a:endParaRPr lang="en-IN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Founder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this sect was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Vedantadesika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Kanchipiram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was the headquarter of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vadakali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 composed 95 works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sanskrit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25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tamil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Ring bells doing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workship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82790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TENKALAI SECT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Leader oh the sect was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Manavala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Mahamuni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was born in 1370 A.D.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constructed a hall of discussion called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Tirumalai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Alvar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Mandapa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mainly to preach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Tenkalai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doctrine.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Srirangam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headquarters.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Equality between Brahmins and Non -Brahmins before god.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avoided ringing bell at the time of worship.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  SAIVA-VAISHNAVA CONFLICT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There was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cordial relation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between them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Chols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history.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Some places,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Saiva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temples were constructed very closely.</a:t>
            </a:r>
          </a:p>
          <a:p>
            <a:pPr>
              <a:lnSpc>
                <a:spcPct val="150000"/>
              </a:lnSpc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image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Saiva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temple and Siva image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temple were erected.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Later these religions abused each other.</a:t>
            </a:r>
          </a:p>
          <a:p>
            <a:pPr>
              <a:lnSpc>
                <a:spcPct val="150000"/>
              </a:lnSpc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Saivists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were instructed not to mingle with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Vaishanavists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1713942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04088"/>
            <a:ext cx="5715000" cy="819912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MADAMS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Madams were constructed for the religious purposes..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Religious meeting and conference held in Madams.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used as educational purposes.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Certain occasions, it supplied  salt, water and light freely to travellers.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3139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jk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219200"/>
            <a:ext cx="6781800" cy="4343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629400" cy="8382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AMMANKOVIL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was not new innovation of the Chola  period.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was famous since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Sangam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period.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Constructing temples for Mother Goddesses was popular since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Rajaraja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Separate places were provided for Amman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Saiva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temples.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was a sign of protection from evils.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6979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NAVAGRAHA WORSHIP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became prominent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Tamilnadu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during Chola period.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became popular and separate temples was constructed for worship.</a:t>
            </a:r>
          </a:p>
          <a:p>
            <a:pPr>
              <a:lnSpc>
                <a:spcPct val="150000"/>
              </a:lnSpc>
            </a:pP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Kulottunga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provided facilities for arrangements of a festival.</a:t>
            </a:r>
          </a:p>
        </p:txBody>
      </p:sp>
    </p:spTree>
    <p:extLst>
      <p:ext uri="{BB962C8B-B14F-4D97-AF65-F5344CB8AC3E}">
        <p14:creationId xmlns="" xmlns:p14="http://schemas.microsoft.com/office/powerpoint/2010/main" val="253316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685800"/>
            <a:ext cx="6934200" cy="4952999"/>
          </a:xfrm>
        </p:spPr>
      </p:pic>
    </p:spTree>
    <p:extLst>
      <p:ext uri="{BB962C8B-B14F-4D97-AF65-F5344CB8AC3E}">
        <p14:creationId xmlns="" xmlns:p14="http://schemas.microsoft.com/office/powerpoint/2010/main" val="388144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temple and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Matha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were the two great gifts of medieval Hinduism to south India.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They expanded gradually and consolidated their position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Tamilnadu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Regularized the activities of the people.</a:t>
            </a:r>
          </a:p>
          <a:p>
            <a:pPr>
              <a:lnSpc>
                <a:spcPct val="150000"/>
              </a:lnSpc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Saivism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are the two branches Hinduism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Development of various religious philosophies.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99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SAIVISM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Chola period was the age of south Indian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Most of the temples were constructed and dedicated to Lord Siva.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Queens were also showed their interest in Hinduism.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ex: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Sembaiyan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Mahadevi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Vanavan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Mahadevie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etc.,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06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saints dedicated their life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Saivism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hymns of the saints were sung in the temple.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penetrated into their hearts without much strain.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Cordial relation.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VAISHNAVISM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and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Saivism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were the two eyes of Hinduism.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But in Chola period equal treatment was not given to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But in limited temples.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Faced many problems under Cholas.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88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NADAMUNI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Vaishnavist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who worshipped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Thirumal,were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known as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Achchariyas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Important contribution of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Nadamuni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Nalayira-Divya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prabandam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New branch established by him was known as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Sri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265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YAMUNACHARRIYAR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289560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sucessor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Yamunacharriyar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Deep involvement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Defeated scholar in the court of Chola king.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Honoured by title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Alavanthar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83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RAMANUJA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was born in 1010.A.D, 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Sriperumbudur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chengalpet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district.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Vaishnavism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faced many problems during his time.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religious works done when he was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Srirangam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attracted common people.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opened gate of Hindu temples to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untouchable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made radical religious changes.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Rajendra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condemned his activities and punished severely.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became a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Martyr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his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Faith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548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RELIGIOUS CONDITION OF CHOLA PERIOD</vt:lpstr>
      <vt:lpstr>INTRODUCTION</vt:lpstr>
      <vt:lpstr>SAIVISM</vt:lpstr>
      <vt:lpstr>Slide 4</vt:lpstr>
      <vt:lpstr>VAISHNAVISM</vt:lpstr>
      <vt:lpstr>NADAMUNI</vt:lpstr>
      <vt:lpstr>YAMUNACHARRIYAR</vt:lpstr>
      <vt:lpstr>RAMANUJA</vt:lpstr>
      <vt:lpstr>Slide 9</vt:lpstr>
      <vt:lpstr>VADAKALAI SECT </vt:lpstr>
      <vt:lpstr>TENKALAI SECT</vt:lpstr>
      <vt:lpstr>   SAIVA-VAISHNAVA CONFLICT</vt:lpstr>
      <vt:lpstr>MADAMS</vt:lpstr>
      <vt:lpstr>Slide 14</vt:lpstr>
      <vt:lpstr>AMMANKOVIL</vt:lpstr>
      <vt:lpstr>NAVAGRAHA WORSHIP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HIS10</cp:lastModifiedBy>
  <cp:revision>20</cp:revision>
  <dcterms:created xsi:type="dcterms:W3CDTF">2017-09-15T03:21:39Z</dcterms:created>
  <dcterms:modified xsi:type="dcterms:W3CDTF">2018-07-24T05:58:40Z</dcterms:modified>
</cp:coreProperties>
</file>